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54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466FF4-ADD0-40CA-BBE8-B3F87D6BF7D8}" type="datetimeFigureOut">
              <a:rPr lang="es-ES" smtClean="0"/>
              <a:t>04/02/2014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DD343F-745C-42E8-BC2B-5F3768C02E4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696307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A9C57-03D4-42F5-A104-651A15C69ACC}" type="datetimeFigureOut">
              <a:rPr lang="es-ES" smtClean="0"/>
              <a:t>04/02/2014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849BA-ACB7-4070-B84A-32BB22CA451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134640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A9C57-03D4-42F5-A104-651A15C69ACC}" type="datetimeFigureOut">
              <a:rPr lang="es-ES" smtClean="0"/>
              <a:t>04/02/2014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849BA-ACB7-4070-B84A-32BB22CA451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807766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A9C57-03D4-42F5-A104-651A15C69ACC}" type="datetimeFigureOut">
              <a:rPr lang="es-ES" smtClean="0"/>
              <a:t>04/02/2014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849BA-ACB7-4070-B84A-32BB22CA451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894987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A9C57-03D4-42F5-A104-651A15C69ACC}" type="datetimeFigureOut">
              <a:rPr lang="es-ES" smtClean="0"/>
              <a:t>04/02/2014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849BA-ACB7-4070-B84A-32BB22CA451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685905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A9C57-03D4-42F5-A104-651A15C69ACC}" type="datetimeFigureOut">
              <a:rPr lang="es-ES" smtClean="0"/>
              <a:t>04/02/2014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849BA-ACB7-4070-B84A-32BB22CA451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450849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A9C57-03D4-42F5-A104-651A15C69ACC}" type="datetimeFigureOut">
              <a:rPr lang="es-ES" smtClean="0"/>
              <a:t>04/02/2014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849BA-ACB7-4070-B84A-32BB22CA451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299470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A9C57-03D4-42F5-A104-651A15C69ACC}" type="datetimeFigureOut">
              <a:rPr lang="es-ES" smtClean="0"/>
              <a:t>04/02/2014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849BA-ACB7-4070-B84A-32BB22CA451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631634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A9C57-03D4-42F5-A104-651A15C69ACC}" type="datetimeFigureOut">
              <a:rPr lang="es-ES" smtClean="0"/>
              <a:t>04/02/2014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849BA-ACB7-4070-B84A-32BB22CA451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67004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A9C57-03D4-42F5-A104-651A15C69ACC}" type="datetimeFigureOut">
              <a:rPr lang="es-ES" smtClean="0"/>
              <a:t>04/02/2014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849BA-ACB7-4070-B84A-32BB22CA451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94955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A9C57-03D4-42F5-A104-651A15C69ACC}" type="datetimeFigureOut">
              <a:rPr lang="es-ES" smtClean="0"/>
              <a:t>04/02/2014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849BA-ACB7-4070-B84A-32BB22CA451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385628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A9C57-03D4-42F5-A104-651A15C69ACC}" type="datetimeFigureOut">
              <a:rPr lang="es-ES" smtClean="0"/>
              <a:t>04/02/2014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849BA-ACB7-4070-B84A-32BB22CA451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865441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9A9C57-03D4-42F5-A104-651A15C69ACC}" type="datetimeFigureOut">
              <a:rPr lang="es-ES" smtClean="0"/>
              <a:t>04/02/2014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0849BA-ACB7-4070-B84A-32BB22CA451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593526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Rectángulo redondeado"/>
          <p:cNvSpPr/>
          <p:nvPr/>
        </p:nvSpPr>
        <p:spPr>
          <a:xfrm>
            <a:off x="251520" y="1484784"/>
            <a:ext cx="2353640" cy="46085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mtClean="0"/>
              <a:t>SECTOR</a:t>
            </a:r>
            <a:endParaRPr lang="es-ES"/>
          </a:p>
        </p:txBody>
      </p:sp>
      <p:sp>
        <p:nvSpPr>
          <p:cNvPr id="11" name="10 Rectángulo redondeado"/>
          <p:cNvSpPr/>
          <p:nvPr/>
        </p:nvSpPr>
        <p:spPr>
          <a:xfrm>
            <a:off x="612298" y="2091291"/>
            <a:ext cx="5060650" cy="320991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" name="3 Rectángulo"/>
          <p:cNvSpPr/>
          <p:nvPr/>
        </p:nvSpPr>
        <p:spPr>
          <a:xfrm>
            <a:off x="1092992" y="2634973"/>
            <a:ext cx="1728192" cy="23299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mtClean="0"/>
          </a:p>
          <a:p>
            <a:pPr algn="ctr"/>
            <a:endParaRPr lang="es-ES"/>
          </a:p>
        </p:txBody>
      </p:sp>
      <p:sp>
        <p:nvSpPr>
          <p:cNvPr id="5" name="4 Rectángulo"/>
          <p:cNvSpPr/>
          <p:nvPr/>
        </p:nvSpPr>
        <p:spPr>
          <a:xfrm>
            <a:off x="3541264" y="2611193"/>
            <a:ext cx="1607538" cy="218595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s-ES"/>
          </a:p>
        </p:txBody>
      </p:sp>
      <p:sp>
        <p:nvSpPr>
          <p:cNvPr id="7" name="6 Proceso alternativo"/>
          <p:cNvSpPr/>
          <p:nvPr/>
        </p:nvSpPr>
        <p:spPr>
          <a:xfrm>
            <a:off x="1273012" y="3387436"/>
            <a:ext cx="3515012" cy="760730"/>
          </a:xfrm>
          <a:prstGeom prst="flowChartAlternate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5 Elipse"/>
          <p:cNvSpPr/>
          <p:nvPr/>
        </p:nvSpPr>
        <p:spPr>
          <a:xfrm>
            <a:off x="2379882" y="3603460"/>
            <a:ext cx="1700638" cy="349007"/>
          </a:xfrm>
          <a:prstGeom prst="ellipse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7 CuadroTexto"/>
          <p:cNvSpPr txBox="1"/>
          <p:nvPr/>
        </p:nvSpPr>
        <p:spPr>
          <a:xfrm>
            <a:off x="2877451" y="3584860"/>
            <a:ext cx="6543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mtClean="0"/>
              <a:t>MNC</a:t>
            </a:r>
            <a:endParaRPr lang="es-ES"/>
          </a:p>
        </p:txBody>
      </p:sp>
      <p:sp>
        <p:nvSpPr>
          <p:cNvPr id="9" name="8 CuadroTexto"/>
          <p:cNvSpPr txBox="1"/>
          <p:nvPr/>
        </p:nvSpPr>
        <p:spPr>
          <a:xfrm>
            <a:off x="3869926" y="2763036"/>
            <a:ext cx="1278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mtClean="0"/>
              <a:t>COUNTRY B</a:t>
            </a:r>
            <a:endParaRPr lang="es-ES"/>
          </a:p>
        </p:txBody>
      </p:sp>
      <p:sp>
        <p:nvSpPr>
          <p:cNvPr id="10" name="9 CuadroTexto"/>
          <p:cNvSpPr txBox="1"/>
          <p:nvPr/>
        </p:nvSpPr>
        <p:spPr>
          <a:xfrm>
            <a:off x="1092992" y="2763036"/>
            <a:ext cx="12868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mtClean="0"/>
              <a:t>COUNTRY A</a:t>
            </a:r>
            <a:endParaRPr lang="es-ES"/>
          </a:p>
        </p:txBody>
      </p:sp>
      <p:sp>
        <p:nvSpPr>
          <p:cNvPr id="12" name="11 CuadroTexto"/>
          <p:cNvSpPr txBox="1"/>
          <p:nvPr/>
        </p:nvSpPr>
        <p:spPr>
          <a:xfrm>
            <a:off x="2916658" y="2241861"/>
            <a:ext cx="4443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mtClean="0"/>
              <a:t>EU</a:t>
            </a:r>
            <a:endParaRPr lang="es-ES"/>
          </a:p>
        </p:txBody>
      </p:sp>
      <p:sp>
        <p:nvSpPr>
          <p:cNvPr id="14" name="13 CuadroTexto"/>
          <p:cNvSpPr txBox="1"/>
          <p:nvPr/>
        </p:nvSpPr>
        <p:spPr>
          <a:xfrm>
            <a:off x="310158" y="5337111"/>
            <a:ext cx="22950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mtClean="0">
                <a:solidFill>
                  <a:schemeClr val="bg1"/>
                </a:solidFill>
              </a:rPr>
              <a:t>Transnational</a:t>
            </a:r>
          </a:p>
          <a:p>
            <a:pPr algn="ctr"/>
            <a:r>
              <a:rPr lang="es-ES" smtClean="0">
                <a:solidFill>
                  <a:schemeClr val="bg1"/>
                </a:solidFill>
              </a:rPr>
              <a:t>sector</a:t>
            </a:r>
            <a:endParaRPr lang="es-ES">
              <a:solidFill>
                <a:schemeClr val="bg1"/>
              </a:solidFill>
            </a:endParaRPr>
          </a:p>
        </p:txBody>
      </p:sp>
      <p:sp>
        <p:nvSpPr>
          <p:cNvPr id="15" name="14 CuadroTexto"/>
          <p:cNvSpPr txBox="1"/>
          <p:nvPr/>
        </p:nvSpPr>
        <p:spPr>
          <a:xfrm>
            <a:off x="2724012" y="797070"/>
            <a:ext cx="22080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mtClean="0"/>
              <a:t>EU: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mtClean="0"/>
              <a:t>Institutional arrangements</a:t>
            </a:r>
            <a:endParaRPr lang="es-ES"/>
          </a:p>
        </p:txBody>
      </p:sp>
      <p:sp>
        <p:nvSpPr>
          <p:cNvPr id="16" name="15 CuadroTexto"/>
          <p:cNvSpPr txBox="1"/>
          <p:nvPr/>
        </p:nvSpPr>
        <p:spPr>
          <a:xfrm>
            <a:off x="2865412" y="5493131"/>
            <a:ext cx="288797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mtClean="0"/>
              <a:t>MNC: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mtClean="0"/>
              <a:t>Logics of MNC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mtClean="0"/>
              <a:t>Management culture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mtClean="0"/>
              <a:t>Degree of financiarization</a:t>
            </a:r>
            <a:endParaRPr lang="es-ES"/>
          </a:p>
        </p:txBody>
      </p:sp>
      <p:sp>
        <p:nvSpPr>
          <p:cNvPr id="17" name="16 CuadroTexto"/>
          <p:cNvSpPr txBox="1"/>
          <p:nvPr/>
        </p:nvSpPr>
        <p:spPr>
          <a:xfrm>
            <a:off x="5753382" y="902470"/>
            <a:ext cx="328311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mtClean="0"/>
              <a:t>Country: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mtClean="0"/>
              <a:t>Varieties of capitalism (e.g. coordinated market/institutional settlement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mtClean="0"/>
              <a:t>IR system (i.e. social partnership)</a:t>
            </a:r>
          </a:p>
          <a:p>
            <a:endParaRPr lang="es-ES" smtClean="0"/>
          </a:p>
          <a:p>
            <a:endParaRPr lang="es-ES"/>
          </a:p>
        </p:txBody>
      </p:sp>
      <p:sp>
        <p:nvSpPr>
          <p:cNvPr id="18" name="17 CuadroTexto"/>
          <p:cNvSpPr txBox="1"/>
          <p:nvPr/>
        </p:nvSpPr>
        <p:spPr>
          <a:xfrm>
            <a:off x="5878063" y="3387436"/>
            <a:ext cx="297132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mtClean="0"/>
              <a:t>Sector: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mtClean="0"/>
              <a:t>Degree of internationalization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mtClean="0"/>
              <a:t>Institutional arrangement (i.e. ”dense”)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mtClean="0"/>
              <a:t>“economic logic” of sector (service vs manufacturing)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mtClean="0"/>
              <a:t>Size in national economy/strategic importance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mtClean="0"/>
              <a:t>Influence of MNCs</a:t>
            </a:r>
            <a:endParaRPr lang="es-ES"/>
          </a:p>
        </p:txBody>
      </p:sp>
      <p:sp>
        <p:nvSpPr>
          <p:cNvPr id="19" name="18 CuadroTexto"/>
          <p:cNvSpPr txBox="1"/>
          <p:nvPr/>
        </p:nvSpPr>
        <p:spPr>
          <a:xfrm>
            <a:off x="1566917" y="3583135"/>
            <a:ext cx="7803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mtClean="0">
                <a:solidFill>
                  <a:schemeClr val="bg1"/>
                </a:solidFill>
              </a:rPr>
              <a:t>Sector</a:t>
            </a:r>
            <a:endParaRPr lang="es-ES">
              <a:solidFill>
                <a:schemeClr val="bg1"/>
              </a:solidFill>
            </a:endParaRPr>
          </a:p>
        </p:txBody>
      </p:sp>
      <p:sp>
        <p:nvSpPr>
          <p:cNvPr id="20" name="19 CuadroTexto"/>
          <p:cNvSpPr txBox="1"/>
          <p:nvPr/>
        </p:nvSpPr>
        <p:spPr>
          <a:xfrm>
            <a:off x="267702" y="362737"/>
            <a:ext cx="40542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smtClean="0"/>
              <a:t>LEVELS OF ANALYSIS IN THE STUDY OF IR</a:t>
            </a:r>
            <a:endParaRPr lang="es-ES" b="1"/>
          </a:p>
        </p:txBody>
      </p:sp>
    </p:spTree>
    <p:extLst>
      <p:ext uri="{BB962C8B-B14F-4D97-AF65-F5344CB8AC3E}">
        <p14:creationId xmlns:p14="http://schemas.microsoft.com/office/powerpoint/2010/main" val="26809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83</Words>
  <Application>Microsoft Office PowerPoint</Application>
  <PresentationFormat>Presentación en pantalla (4:3)</PresentationFormat>
  <Paragraphs>24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Tema de Office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Sara</dc:creator>
  <cp:lastModifiedBy>Sara</cp:lastModifiedBy>
  <cp:revision>4</cp:revision>
  <dcterms:created xsi:type="dcterms:W3CDTF">2014-02-04T00:45:29Z</dcterms:created>
  <dcterms:modified xsi:type="dcterms:W3CDTF">2014-02-04T01:19:45Z</dcterms:modified>
</cp:coreProperties>
</file>